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9" r:id="rId2"/>
    <p:sldId id="262" r:id="rId3"/>
    <p:sldId id="265" r:id="rId4"/>
    <p:sldId id="266" r:id="rId5"/>
    <p:sldId id="267" r:id="rId6"/>
    <p:sldId id="268" r:id="rId7"/>
    <p:sldId id="269" r:id="rId8"/>
    <p:sldId id="271" r:id="rId9"/>
    <p:sldId id="272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20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82CD8-4A50-49B4-B900-A180E1117D40}" type="datetimeFigureOut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B230A-CD07-4E58-A7B4-E111651151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856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CF628-EC7D-4643-8CFF-23157D1A78B1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02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48CB-7470-4158-AB7B-3C1D1140C58C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1FF33-45BB-45AE-9062-0C39B86C492E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478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69F4-1D55-42B6-A8B0-A252F15B5D9A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49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8F9FA-A34C-4843-84BB-70D28C5CE93A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003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3BEE2-F1A6-4890-B394-AF005040DF2E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3146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4F5-7664-49B2-BE1C-9B07374FCB44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4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B999A-3DC1-49A1-8873-2E8A58F0F045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885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4A82-12CB-48BD-9C07-14D98A86FE11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57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19D8-F23F-47A4-B5D6-B868753F1D9F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07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4E37-9C0B-4BA8-9632-3634EEC0C19C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07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B30E-DC60-46E6-B778-53B941E49318}" type="datetime1">
              <a:rPr lang="zh-TW" altLang="en-US" smtClean="0"/>
              <a:t>2023/1/18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FB1D5-455C-4218-9061-068558F844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6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26624" y="1764349"/>
            <a:ext cx="11338752" cy="1584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ts val="6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2023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第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18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屆戰國策全國創新創業競賽</a:t>
            </a:r>
          </a:p>
          <a:p>
            <a:pPr marL="0" marR="0" lvl="0" indent="0" algn="ctr" defTabSz="914400" rtl="0" eaLnBrk="1" fontAlgn="auto" latinLnBrk="0" hangingPunct="1">
              <a:lnSpc>
                <a:spcPts val="6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創意構想簡報</a:t>
            </a:r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71604" y="4253911"/>
            <a:ext cx="11648792" cy="15845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※</a:t>
            </a:r>
            <a:r>
              <a:rPr kumimoji="0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此份簡報為參考範例，簡報格式不拘，但內容請務必包含以下</a:t>
            </a:r>
            <a:r>
              <a:rPr lang="zh-TW" altLang="en-US" sz="3200" dirty="0">
                <a:solidFill>
                  <a:srgbClr val="FF0000"/>
                </a:solidFill>
              </a:rPr>
              <a:t>標題內容，以利確認計畫目標。</a:t>
            </a:r>
            <a:r>
              <a:rPr lang="zh-TW" altLang="en-US" sz="3600" dirty="0">
                <a:solidFill>
                  <a:srgbClr val="FF0000"/>
                </a:solidFill>
              </a:rPr>
              <a:t>以</a:t>
            </a:r>
            <a:r>
              <a:rPr lang="en-US" altLang="zh-TW" sz="3600" dirty="0">
                <a:solidFill>
                  <a:srgbClr val="FF0000"/>
                </a:solidFill>
              </a:rPr>
              <a:t>25</a:t>
            </a:r>
            <a:r>
              <a:rPr lang="zh-TW" altLang="en-US" sz="3600" dirty="0">
                <a:solidFill>
                  <a:srgbClr val="FF0000"/>
                </a:solidFill>
              </a:rPr>
              <a:t>頁為限</a:t>
            </a:r>
            <a:r>
              <a:rPr lang="zh-TW" altLang="en-US" sz="3200" dirty="0">
                <a:solidFill>
                  <a:srgbClr val="FF0000"/>
                </a:solidFill>
              </a:rPr>
              <a:t>。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785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11018" y="0"/>
            <a:ext cx="11369964" cy="16825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10000"/>
              </a:lnSpc>
              <a:defRPr/>
            </a:pPr>
            <a:r>
              <a:rPr lang="zh-TW" altLang="en-US" sz="3200" dirty="0">
                <a:solidFill>
                  <a:prstClr val="black"/>
                </a:solidFill>
              </a:rPr>
              <a:t>一、團隊介紹表</a:t>
            </a:r>
          </a:p>
          <a:p>
            <a:pPr algn="ctr">
              <a:lnSpc>
                <a:spcPct val="110000"/>
              </a:lnSpc>
              <a:defRPr/>
            </a:pPr>
            <a:endParaRPr lang="zh-TW" altLang="en-US" sz="28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2</a:t>
            </a:fld>
            <a:endParaRPr lang="zh-TW" altLang="en-US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8431E6C-CD74-AAC4-0A5C-358DF3ABE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778752"/>
              </p:ext>
            </p:extLst>
          </p:nvPr>
        </p:nvGraphicFramePr>
        <p:xfrm>
          <a:off x="784440" y="1145309"/>
          <a:ext cx="10623119" cy="5100207"/>
        </p:xfrm>
        <a:graphic>
          <a:graphicData uri="http://schemas.openxmlformats.org/drawingml/2006/table">
            <a:tbl>
              <a:tblPr firstRow="1" firstCol="1" bandRow="1"/>
              <a:tblGrid>
                <a:gridCol w="1910852">
                  <a:extLst>
                    <a:ext uri="{9D8B030D-6E8A-4147-A177-3AD203B41FA5}">
                      <a16:colId xmlns:a16="http://schemas.microsoft.com/office/drawing/2014/main" val="2616152251"/>
                    </a:ext>
                  </a:extLst>
                </a:gridCol>
                <a:gridCol w="3350536">
                  <a:extLst>
                    <a:ext uri="{9D8B030D-6E8A-4147-A177-3AD203B41FA5}">
                      <a16:colId xmlns:a16="http://schemas.microsoft.com/office/drawing/2014/main" val="4284318224"/>
                    </a:ext>
                  </a:extLst>
                </a:gridCol>
                <a:gridCol w="1917396">
                  <a:extLst>
                    <a:ext uri="{9D8B030D-6E8A-4147-A177-3AD203B41FA5}">
                      <a16:colId xmlns:a16="http://schemas.microsoft.com/office/drawing/2014/main" val="2773540730"/>
                    </a:ext>
                  </a:extLst>
                </a:gridCol>
                <a:gridCol w="3444335">
                  <a:extLst>
                    <a:ext uri="{9D8B030D-6E8A-4147-A177-3AD203B41FA5}">
                      <a16:colId xmlns:a16="http://schemas.microsoft.com/office/drawing/2014/main" val="1368281028"/>
                    </a:ext>
                  </a:extLst>
                </a:gridCol>
              </a:tblGrid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參賽組別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青年學生類</a:t>
                      </a:r>
                      <a:r>
                        <a:rPr lang="en-US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創意組</a:t>
                      </a:r>
                      <a:endParaRPr lang="zh-TW" sz="18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876767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代表學校及科系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401336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團隊名稱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066624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參賽</a:t>
                      </a:r>
                      <a:r>
                        <a:rPr lang="zh-TW" alt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成員</a:t>
                      </a:r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姓名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>
                        <a:tabLst>
                          <a:tab pos="5184775" algn="r"/>
                        </a:tabLst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822090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作品</a:t>
                      </a:r>
                      <a:r>
                        <a:rPr lang="zh-TW" altLang="en-US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名稱</a:t>
                      </a:r>
                      <a:endParaRPr lang="zh-TW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>
                        <a:tabLst>
                          <a:tab pos="5184775" algn="r"/>
                        </a:tabLst>
                      </a:pPr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887410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指導業師姓名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指導業師職稱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200" kern="100" dirty="0">
                          <a:effectLst/>
                          <a:latin typeface="微軟雅黑體"/>
                          <a:ea typeface="DFKai-SB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軟雅黑體"/>
                        <a:ea typeface="PMingLiU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187103"/>
                  </a:ext>
                </a:extLst>
              </a:tr>
              <a:tr h="728601">
                <a:tc>
                  <a:txBody>
                    <a:bodyPr/>
                    <a:lstStyle/>
                    <a:p>
                      <a:pPr algn="ctr" fontAlgn="b"/>
                      <a:r>
                        <a:rPr lang="zh-TW" sz="16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指導業師</a:t>
                      </a:r>
                      <a:endParaRPr lang="en-US" altLang="zh-TW" sz="1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zh-TW" altLang="en-US" sz="16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所屬機構及</a:t>
                      </a:r>
                      <a:r>
                        <a:rPr lang="zh-TW" sz="1600" kern="10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單位</a:t>
                      </a:r>
                      <a:endParaRPr lang="zh-TW" sz="16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 fontAlgn="b"/>
                      <a:r>
                        <a:rPr lang="en-US" sz="1200" kern="10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TW" sz="1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309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348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884729" y="0"/>
            <a:ext cx="6422543" cy="159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一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創意產生緣由與過程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35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884729" y="0"/>
            <a:ext cx="6422543" cy="159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二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創意內容與特色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470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884729" y="0"/>
            <a:ext cx="6422543" cy="15994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三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市場需求性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403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2884729" y="-1"/>
            <a:ext cx="6813453" cy="2475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四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團隊組成與特色</a:t>
            </a:r>
            <a:endParaRPr kumimoji="0" lang="en-US" altLang="zh-TW" sz="2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(</a:t>
            </a:r>
            <a:r>
              <a:rPr kumimoji="0" lang="zh-TW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說明隊員的分工規劃、創作團隊的表現等</a:t>
            </a:r>
            <a:r>
              <a:rPr kumimoji="0" lang="en-US" altLang="zh-TW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)</a:t>
            </a:r>
            <a:endParaRPr kumimoji="0" lang="zh-TW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9067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415636" y="-711200"/>
            <a:ext cx="11637818" cy="4553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五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將創意進行實作的具體規劃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</a:rPr>
              <a:t>（敘述作品的系統架構，基本理論、設計或製作的原理與方法，實作時程的安排，材料與經費的估算，以及預期的困難與可能的解決對策與方法等）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307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397163" y="-1420092"/>
            <a:ext cx="11637818" cy="4553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六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作品預期的功能與效果）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922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549FB99A-A483-4E0C-AF0C-02AD1770D852}"/>
              </a:ext>
            </a:extLst>
          </p:cNvPr>
          <p:cNvSpPr txBox="1">
            <a:spLocks/>
          </p:cNvSpPr>
          <p:nvPr/>
        </p:nvSpPr>
        <p:spPr>
          <a:xfrm>
            <a:off x="397163" y="-1420092"/>
            <a:ext cx="11637818" cy="4553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300" dirty="0">
                <a:solidFill>
                  <a:prstClr val="black"/>
                </a:solidFill>
              </a:rPr>
              <a:t>二、創意構想說明</a:t>
            </a:r>
            <a:endParaRPr lang="en-US" altLang="zh-TW" sz="33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七</a:t>
            </a:r>
            <a:r>
              <a:rPr kumimoji="0" lang="en-US" altLang="zh-TW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	</a:t>
            </a:r>
            <a:r>
              <a:rPr kumimoji="0" lang="zh-TW" altLang="en-US" sz="2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創意的價值、社會貢獻性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B1D5-455C-4218-9061-068558F84493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084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255</Words>
  <Application>Microsoft Office PowerPoint</Application>
  <PresentationFormat>寬螢幕</PresentationFormat>
  <Paragraphs>45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Microsoft YaHei</vt:lpstr>
      <vt:lpstr>Microsoft YaHei</vt:lpstr>
      <vt:lpstr>微軟雅黑體</vt:lpstr>
      <vt:lpstr>新細明體</vt:lpstr>
      <vt:lpstr>新細明體</vt:lpstr>
      <vt:lpstr>DFKai-SB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張宇諄</dc:creator>
  <cp:lastModifiedBy>wowowsakura</cp:lastModifiedBy>
  <cp:revision>65</cp:revision>
  <dcterms:created xsi:type="dcterms:W3CDTF">2022-01-26T06:01:52Z</dcterms:created>
  <dcterms:modified xsi:type="dcterms:W3CDTF">2023-01-18T14:44:45Z</dcterms:modified>
</cp:coreProperties>
</file>